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8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9.jpeg" ContentType="image/jpeg"/>
  <Override PartName="/ppt/media/image3.png" ContentType="image/png"/>
  <Override PartName="/ppt/media/image2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320" cy="438372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320" cy="43837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5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320" cy="438372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320" cy="43837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3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320" y="405900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320" y="1769040"/>
            <a:ext cx="442656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5184000"/>
            <a:ext cx="10079640" cy="2231640"/>
          </a:xfrm>
          <a:prstGeom prst="rect">
            <a:avLst/>
          </a:prstGeom>
          <a:ln>
            <a:noFill/>
          </a:ln>
        </p:spPr>
      </p:pic>
      <p:pic>
        <p:nvPicPr>
          <p:cNvPr id="1" name="" descr=""/>
          <p:cNvPicPr/>
          <p:nvPr/>
        </p:nvPicPr>
        <p:blipFill>
          <a:blip r:embed="rId3"/>
          <a:stretch/>
        </p:blipFill>
        <p:spPr>
          <a:xfrm rot="10793400">
            <a:off x="360" y="0"/>
            <a:ext cx="10079640" cy="22316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0" y="5184000"/>
            <a:ext cx="10079640" cy="223164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 rot="10793400">
            <a:off x="360" y="0"/>
            <a:ext cx="10079640" cy="223164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37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504000" y="311148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en-GB" sz="8800" strike="noStrike">
                <a:latin typeface="Arial"/>
              </a:rPr>
              <a:t>Genes and DNA!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2"/>
          <p:cNvSpPr/>
          <p:nvPr/>
        </p:nvSpPr>
        <p:spPr>
          <a:xfrm>
            <a:off x="576360" y="2167920"/>
            <a:ext cx="907128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en-GB" sz="3200" strike="noStrike">
                <a:latin typeface="Arial"/>
              </a:rPr>
              <a:t>DNA</a:t>
            </a:r>
            <a:r>
              <a:rPr lang="en-GB" sz="3200" strike="noStrike">
                <a:latin typeface="Arial"/>
              </a:rPr>
              <a:t> stands for </a:t>
            </a:r>
            <a:r>
              <a:rPr b="1" lang="en-GB" sz="5400" strike="noStrike">
                <a:latin typeface="Arial"/>
              </a:rPr>
              <a:t>D</a:t>
            </a:r>
            <a:r>
              <a:rPr lang="en-GB" sz="3200" strike="noStrike">
                <a:latin typeface="Arial"/>
              </a:rPr>
              <a:t>eoxyribo</a:t>
            </a:r>
            <a:r>
              <a:rPr b="1" lang="en-GB" sz="5400" strike="noStrike">
                <a:latin typeface="Arial"/>
              </a:rPr>
              <a:t>N</a:t>
            </a:r>
            <a:r>
              <a:rPr lang="en-GB" sz="3200" strike="noStrike">
                <a:latin typeface="Arial"/>
              </a:rPr>
              <a:t>ucleic </a:t>
            </a:r>
            <a:r>
              <a:rPr b="1" lang="en-GB" sz="5400" strike="noStrike">
                <a:latin typeface="Arial"/>
              </a:rPr>
              <a:t>A</a:t>
            </a:r>
            <a:r>
              <a:rPr lang="en-GB" sz="3200" strike="noStrike">
                <a:latin typeface="Arial"/>
              </a:rPr>
              <a:t>cid.</a:t>
            </a:r>
            <a:endParaRPr/>
          </a:p>
          <a:p>
            <a:pPr algn="ctr">
              <a:lnSpc>
                <a:spcPct val="100000"/>
              </a:lnSpc>
            </a:pPr>
            <a:r>
              <a:rPr lang="en-GB" sz="3200" strike="noStrike">
                <a:latin typeface="Arial"/>
              </a:rPr>
              <a:t>The instructions of how to make people, animals, plants and bacteria.</a:t>
            </a:r>
            <a:endParaRPr/>
          </a:p>
          <a:p>
            <a:pPr algn="ctr">
              <a:lnSpc>
                <a:spcPct val="100000"/>
              </a:lnSpc>
            </a:pPr>
            <a:r>
              <a:rPr lang="en-GB" sz="3200" strike="noStrike">
                <a:latin typeface="Arial"/>
              </a:rPr>
              <a:t>Made up of 4 chemicals: </a:t>
            </a:r>
            <a:r>
              <a:rPr b="1" lang="en-GB" sz="60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6000" strike="noStrike">
                <a:solidFill>
                  <a:srgbClr val="000000"/>
                </a:solidFill>
                <a:latin typeface="Arial"/>
              </a:rPr>
              <a:t>,</a:t>
            </a:r>
            <a:r>
              <a:rPr b="1" lang="en-GB" sz="60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6000" strike="noStrike">
                <a:solidFill>
                  <a:srgbClr val="000000"/>
                </a:solidFill>
                <a:latin typeface="Arial"/>
              </a:rPr>
              <a:t>,</a:t>
            </a:r>
            <a:r>
              <a:rPr b="1" lang="en-GB" sz="6000" strike="noStrike">
                <a:solidFill>
                  <a:srgbClr val="ff9900"/>
                </a:solidFill>
                <a:latin typeface="Arial"/>
              </a:rPr>
              <a:t>T </a:t>
            </a:r>
            <a:r>
              <a:rPr lang="en-GB" sz="3600" strike="noStrike">
                <a:solidFill>
                  <a:srgbClr val="000000"/>
                </a:solidFill>
                <a:latin typeface="Arial"/>
              </a:rPr>
              <a:t>and</a:t>
            </a:r>
            <a:r>
              <a:rPr b="1" lang="en-GB" sz="6000" strike="noStrike">
                <a:solidFill>
                  <a:srgbClr val="ff9900"/>
                </a:solidFill>
                <a:latin typeface="Arial"/>
              </a:rPr>
              <a:t> </a:t>
            </a:r>
            <a:r>
              <a:rPr b="1" lang="en-GB" sz="60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4800" strike="noStrike">
                <a:solidFill>
                  <a:srgbClr val="000000"/>
                </a:solidFill>
                <a:latin typeface="Arial"/>
              </a:rPr>
              <a:t>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1944000"/>
            <a:ext cx="9863640" cy="35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en-GB" sz="3600" strike="noStrike">
                <a:latin typeface="Arial"/>
              </a:rPr>
              <a:t>People have 3,000,000,000 letters:</a:t>
            </a:r>
            <a:r>
              <a:rPr lang="en-GB" sz="3600" strike="noStrike">
                <a:latin typeface="Arial"/>
              </a:rPr>
              <a:t> 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3333"/>
                </a:solidFill>
                <a:latin typeface="Arial"/>
              </a:rPr>
              <a:t>A</a:t>
            </a:r>
            <a:r>
              <a:rPr lang="en-GB" sz="2800" strike="noStrike">
                <a:solidFill>
                  <a:srgbClr val="ff9900"/>
                </a:solidFill>
                <a:latin typeface="Arial"/>
              </a:rPr>
              <a:t>T</a:t>
            </a:r>
            <a:r>
              <a:rPr lang="en-GB" sz="2800" strike="noStrike">
                <a:solidFill>
                  <a:srgbClr val="00cc33"/>
                </a:solidFill>
                <a:latin typeface="Arial"/>
              </a:rPr>
              <a:t>G</a:t>
            </a:r>
            <a:r>
              <a:rPr lang="en-GB" sz="2800" strike="noStrike">
                <a:solidFill>
                  <a:srgbClr val="6666ff"/>
                </a:solidFill>
                <a:latin typeface="Arial"/>
              </a:rPr>
              <a:t>C</a:t>
            </a:r>
            <a:r>
              <a:rPr lang="en-GB" sz="2800" strike="noStrike">
                <a:solidFill>
                  <a:srgbClr val="ff0000"/>
                </a:solidFill>
                <a:latin typeface="Arial"/>
              </a:rPr>
              <a:t>AA.</a:t>
            </a:r>
            <a:r>
              <a:rPr lang="en-GB" sz="3000" strike="noStrike">
                <a:solidFill>
                  <a:srgbClr val="ff0000"/>
                </a:solidFill>
                <a:latin typeface="Arial"/>
              </a:rPr>
              <a:t>....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-504000" y="1905120"/>
            <a:ext cx="11087640" cy="4383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en-GB" sz="3200" strike="noStrike">
                <a:latin typeface="Arial"/>
              </a:rPr>
              <a:t>The order of DNA makes different </a:t>
            </a:r>
            <a:r>
              <a:rPr b="1" lang="en-GB" sz="5400" strike="noStrike">
                <a:latin typeface="Arial"/>
              </a:rPr>
              <a:t>Genes</a:t>
            </a:r>
            <a:r>
              <a:rPr lang="en-GB" sz="5400" strike="noStrike">
                <a:latin typeface="Arial"/>
              </a:rPr>
              <a:t>.</a:t>
            </a:r>
            <a:endParaRPr/>
          </a:p>
          <a:p>
            <a:pPr algn="ctr">
              <a:lnSpc>
                <a:spcPct val="100000"/>
              </a:lnSpc>
            </a:pPr>
            <a:r>
              <a:rPr lang="en-GB" sz="3600" strike="noStrike">
                <a:latin typeface="Arial"/>
              </a:rPr>
              <a:t>Different versions make </a:t>
            </a:r>
            <a:r>
              <a:rPr b="1" lang="en-GB" sz="4800" strike="noStrike">
                <a:latin typeface="Arial"/>
              </a:rPr>
              <a:t>Phenotypes</a:t>
            </a:r>
            <a:r>
              <a:rPr b="1" lang="en-GB" sz="3600" strike="noStrike">
                <a:latin typeface="Arial"/>
              </a:rPr>
              <a:t>.</a:t>
            </a:r>
            <a:endParaRPr/>
          </a:p>
        </p:txBody>
      </p:sp>
      <p:sp>
        <p:nvSpPr>
          <p:cNvPr id="82" name="CustomShape 2"/>
          <p:cNvSpPr/>
          <p:nvPr/>
        </p:nvSpPr>
        <p:spPr>
          <a:xfrm rot="105000">
            <a:off x="337680" y="4255200"/>
            <a:ext cx="562968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ffcc00"/>
                </a:solidFill>
                <a:latin typeface="Arial"/>
              </a:rPr>
              <a:t>Brown Hair / Blonde Hair / Black Hair</a:t>
            </a:r>
            <a:endParaRPr/>
          </a:p>
        </p:txBody>
      </p:sp>
      <p:sp>
        <p:nvSpPr>
          <p:cNvPr id="83" name="CustomShape 3"/>
          <p:cNvSpPr/>
          <p:nvPr/>
        </p:nvSpPr>
        <p:spPr>
          <a:xfrm rot="447000">
            <a:off x="6033960" y="4147200"/>
            <a:ext cx="338364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00cc33"/>
                </a:solidFill>
                <a:latin typeface="Arial"/>
              </a:rPr>
              <a:t>Black Fur / Ginger Fur</a:t>
            </a:r>
            <a:endParaRPr/>
          </a:p>
        </p:txBody>
      </p:sp>
      <p:sp>
        <p:nvSpPr>
          <p:cNvPr id="84" name="CustomShape 4"/>
          <p:cNvSpPr/>
          <p:nvPr/>
        </p:nvSpPr>
        <p:spPr>
          <a:xfrm rot="443400">
            <a:off x="71280" y="4927320"/>
            <a:ext cx="387576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ff00cc"/>
                </a:solidFill>
                <a:latin typeface="Arial"/>
              </a:rPr>
              <a:t>Pointy Beak / Round Beak</a:t>
            </a:r>
            <a:endParaRPr/>
          </a:p>
        </p:txBody>
      </p:sp>
      <p:sp>
        <p:nvSpPr>
          <p:cNvPr id="85" name="CustomShape 5"/>
          <p:cNvSpPr/>
          <p:nvPr/>
        </p:nvSpPr>
        <p:spPr>
          <a:xfrm rot="21594000">
            <a:off x="4248360" y="5042160"/>
            <a:ext cx="338364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00ffff"/>
                </a:solidFill>
                <a:latin typeface="Arial"/>
              </a:rPr>
              <a:t>Male / Female</a:t>
            </a:r>
            <a:endParaRPr/>
          </a:p>
        </p:txBody>
      </p:sp>
      <p:sp>
        <p:nvSpPr>
          <p:cNvPr id="86" name="CustomShape 6"/>
          <p:cNvSpPr/>
          <p:nvPr/>
        </p:nvSpPr>
        <p:spPr>
          <a:xfrm rot="490800">
            <a:off x="192600" y="3586680"/>
            <a:ext cx="389988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0000ff"/>
                </a:solidFill>
                <a:latin typeface="Arial"/>
              </a:rPr>
              <a:t>Blue Eyes / Brown Eyes</a:t>
            </a:r>
            <a:endParaRPr/>
          </a:p>
        </p:txBody>
      </p:sp>
      <p:sp>
        <p:nvSpPr>
          <p:cNvPr id="87" name="CustomShape 7"/>
          <p:cNvSpPr/>
          <p:nvPr/>
        </p:nvSpPr>
        <p:spPr>
          <a:xfrm rot="21348600">
            <a:off x="7412040" y="4785840"/>
            <a:ext cx="3383640" cy="46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600" strike="noStrike">
                <a:solidFill>
                  <a:srgbClr val="6600ff"/>
                </a:solidFill>
                <a:latin typeface="Arial"/>
              </a:rPr>
              <a:t>Tall / Short</a:t>
            </a:r>
            <a:endParaRPr/>
          </a:p>
        </p:txBody>
      </p:sp>
      <p:sp>
        <p:nvSpPr>
          <p:cNvPr id="88" name="CustomShape 8"/>
          <p:cNvSpPr/>
          <p:nvPr/>
        </p:nvSpPr>
        <p:spPr>
          <a:xfrm rot="177600">
            <a:off x="5198400" y="3595320"/>
            <a:ext cx="4663800" cy="43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GB" sz="2400" strike="noStrike">
                <a:solidFill>
                  <a:srgbClr val="ff3333"/>
                </a:solidFill>
                <a:latin typeface="Arial"/>
              </a:rPr>
              <a:t>Purple Flowers / White Flowers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4392000" y="1982880"/>
            <a:ext cx="5645160" cy="345276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-71640" y="2248920"/>
            <a:ext cx="4535640" cy="331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en-GB" sz="3200" strike="noStrike">
                <a:latin typeface="Arial"/>
              </a:rPr>
              <a:t>What we're going to do: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en-GB" sz="5400" strike="noStrike">
                <a:latin typeface="Arial"/>
              </a:rPr>
              <a:t>Guess Who!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en-GB" sz="2800" strike="noStrike">
                <a:latin typeface="Arial"/>
              </a:rPr>
              <a:t>Sequence DNA to find out what our person looks like!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Application>LibreOffice/4.4.2.2$Linux_X86_64 LibreOffice_project/40m0$Build-2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en-GB</dc:language>
  <dcterms:modified xsi:type="dcterms:W3CDTF">2015-06-01T09:48:27Z</dcterms:modified>
  <cp:revision>2</cp:revision>
</cp:coreProperties>
</file>